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>
        <p:scale>
          <a:sx n="75" d="100"/>
          <a:sy n="75" d="100"/>
        </p:scale>
        <p:origin x="113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D9422-1041-0500-E71C-88EBA5D30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8CAA04-4AB8-9E12-9F6E-CE09739837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253AC-6AD6-BB11-D141-7CB392CF4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8C5C4-33B0-CF95-FBF5-283B17E4A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9069E-975E-16CF-E99D-7E930CA72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65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6CF5A-0AE1-5DF6-1967-56E760A5B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66968A-58F9-9D55-E070-AE1F0C9CF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FF5E7-B059-1F95-C861-7A8EC2E6C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AB110-C8F7-846B-4FE1-9C9A3BBD5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7455F-8048-DA48-BC8D-1556C7054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899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A84061-D023-81B1-65C1-5E8EE4D9A0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5127D8-467D-AEF6-544D-F303321F3F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976BE-942C-ED29-6100-6C3CB9ED1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17F640-6F77-4C02-8AED-7D1750031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ECFAE-2864-9B6D-7AAE-41BEA7332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211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67E9-3B39-327E-EFB9-E23354992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61B3A-EB17-D699-6251-68951D54D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FC153-F93B-7D56-ECBA-7752076B1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DD022-3994-6834-C60D-F7EFFE293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6835A0-3903-BFF3-0190-C6A52F395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549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BEE8E-0EE2-C277-8A2E-98B890B17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8B4C2-7050-0A77-03FC-DEB05A79E6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5A40F-1859-FA4F-7D30-278D51585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CD2D7-CA99-340D-AB9E-51324130D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2932D9-447A-6D37-F3D9-7BEC5D26B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311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4C3C2-A633-F3E6-A1FC-0CBD3241F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B1BE7-0597-CD69-6C23-BE4D322BDF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E38082-9AF1-84EA-8B8A-093CE8E47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25F32-1EC0-3FCD-FF93-1F15CCF80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E3AE02-1386-EC30-7A72-2681E8583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6345B-E615-D98F-F3A9-5617B26A4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04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28B3D-3761-EC04-49B8-23BF1017D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7C268B-48BC-44AC-4246-116D97EFA7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1FECB0-D529-C100-9905-10C44E5B8E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4917E-8F79-A754-8B9C-980E1829D0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498428-8988-1727-DCB9-FDE8893E05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1BA477-2575-A74C-EBF4-F3CB93C0C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5EB8EA-6F0F-A2BC-E1E9-FD5CEE84F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E10A4B-79CB-5237-FCFE-3DF008A36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80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9A0AF-23AA-4496-A2D8-9E94DBD32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852D3-98C8-A6E0-8D48-48C78B0DA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44FCB4-8940-F3ED-E173-8BBC38493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146DDF-6A8F-2FB6-F736-0EDE7C97A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31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07F4DA-A9D5-B906-3E4D-3801AD871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9889E9-AD11-BB2C-5CB7-941006191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7EF803-8341-51FA-13D5-66F7A305E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902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8DE06-6045-8E65-A944-9D2982A9A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46113-6466-1E6B-85EA-61FA29445F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2EF38D-EC42-C187-91CB-EF4C554E0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D27D65-AA05-D15E-6DC3-DC2736C6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84455-8D60-1ED0-D9BD-5AB1AD6FA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A52558-7902-6A52-87CB-3F47D3EC0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46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CE0D7-C79C-564B-2236-746E6DE2E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FAAA43-D0F7-CA93-AA1C-90589460BA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8C2D83-01AC-08BE-CAEF-7F64D1C17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E0FE9-619D-061F-45A5-BA7EAB7F1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E91DD0-14D4-BCD4-AAE0-B19C590BB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12AF1-BE63-8EA9-8114-E9CBD961F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327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1302EC-EBDA-6B93-E3BD-E017B5C03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A7EE08-D5ED-3C1A-89E1-78A8F265D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5E5CC-E35C-AC47-CD0A-8D9673968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A9274-34E9-47D2-9549-2E8B83DC523B}" type="datetimeFigureOut">
              <a:rPr lang="en-US" smtClean="0"/>
              <a:t>22-Oct-25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1C151-318D-7C49-A229-C2E92242FE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EC872-FD57-5392-1107-BD8BDDCC06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FEBF8-38DB-4506-A133-F9CFFFA60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17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04000F-431C-EBBE-82FF-66753753982E}"/>
              </a:ext>
            </a:extLst>
          </p:cNvPr>
          <p:cNvSpPr txBox="1"/>
          <p:nvPr/>
        </p:nvSpPr>
        <p:spPr>
          <a:xfrm>
            <a:off x="3277761" y="982176"/>
            <a:ext cx="5636478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egoe UI Black" panose="020B0A02040204020203" pitchFamily="34" charset="0"/>
                <a:ea typeface="Segoe UI Black" panose="020B0A02040204020203" pitchFamily="34" charset="0"/>
              </a:rPr>
              <a:t>DBMS LAB (CSL333) PROJECT</a:t>
            </a:r>
          </a:p>
          <a:p>
            <a:pPr algn="ctr"/>
            <a: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</a:rPr>
              <a:t>EATWISE</a:t>
            </a:r>
            <a:b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</a:rPr>
              <a:t>RESTAURANT </a:t>
            </a:r>
          </a:p>
          <a:p>
            <a:pPr algn="ctr"/>
            <a:r>
              <a:rPr lang="en-US" sz="3600" dirty="0">
                <a:latin typeface="Segoe UI Black" panose="020B0A02040204020203" pitchFamily="34" charset="0"/>
                <a:ea typeface="Segoe UI Black" panose="020B0A02040204020203" pitchFamily="34" charset="0"/>
              </a:rPr>
              <a:t>MANAGEMENT SYSTEM</a:t>
            </a:r>
          </a:p>
          <a:p>
            <a:pPr algn="ctr"/>
            <a:endParaRPr lang="en-US" dirty="0">
              <a:latin typeface="Segoe UI Black" panose="020B0A02040204020203" pitchFamily="34" charset="0"/>
              <a:ea typeface="Segoe UI Black" panose="020B0A02040204020203" pitchFamily="34" charset="0"/>
            </a:endParaRPr>
          </a:p>
          <a:p>
            <a:pPr algn="ctr"/>
            <a:r>
              <a:rPr lang="en-US" sz="2000" dirty="0">
                <a:latin typeface="Segoe UI Black" panose="020B0A02040204020203" pitchFamily="34" charset="0"/>
                <a:ea typeface="Segoe UI Black" panose="020B0A02040204020203" pitchFamily="34" charset="0"/>
              </a:rPr>
              <a:t>Aravind A Kamath (CEC23CS041)</a:t>
            </a:r>
          </a:p>
          <a:p>
            <a:pPr algn="ctr"/>
            <a:r>
              <a:rPr lang="en-US" sz="2000" dirty="0">
                <a:latin typeface="Segoe UI Black" panose="020B0A02040204020203" pitchFamily="34" charset="0"/>
                <a:ea typeface="Segoe UI Black" panose="020B0A02040204020203" pitchFamily="34" charset="0"/>
              </a:rPr>
              <a:t>Arjun Manoj (CEC23CS043)</a:t>
            </a:r>
          </a:p>
          <a:p>
            <a:pPr algn="ctr"/>
            <a:r>
              <a:rPr lang="en-US" sz="2000" dirty="0">
                <a:latin typeface="Segoe UI Black" panose="020B0A02040204020203" pitchFamily="34" charset="0"/>
                <a:ea typeface="Segoe UI Black" panose="020B0A02040204020203" pitchFamily="34" charset="0"/>
              </a:rPr>
              <a:t>Anandhakrishnan S (CEC23CS033)</a:t>
            </a:r>
          </a:p>
          <a:p>
            <a:pPr algn="ctr"/>
            <a:r>
              <a:rPr lang="en-US" sz="2000" dirty="0">
                <a:latin typeface="Segoe UI Black" panose="020B0A02040204020203" pitchFamily="34" charset="0"/>
                <a:ea typeface="Segoe UI Black" panose="020B0A02040204020203" pitchFamily="34" charset="0"/>
              </a:rPr>
              <a:t>Aravind Sajeev (CEC23CS042)</a:t>
            </a:r>
          </a:p>
          <a:p>
            <a:pPr algn="ctr"/>
            <a:br>
              <a:rPr lang="en-US" sz="2000" dirty="0">
                <a:latin typeface="Segoe UI Black" panose="020B0A02040204020203" pitchFamily="34" charset="0"/>
                <a:ea typeface="Segoe UI Black" panose="020B0A02040204020203" pitchFamily="34" charset="0"/>
              </a:rPr>
            </a:br>
            <a:r>
              <a:rPr lang="en-US" sz="2000" dirty="0">
                <a:latin typeface="Segoe UI Black" panose="020B0A02040204020203" pitchFamily="34" charset="0"/>
                <a:ea typeface="Segoe UI Black" panose="020B0A02040204020203" pitchFamily="34" charset="0"/>
              </a:rPr>
              <a:t>Computer Science &amp; Engineering (CSE)</a:t>
            </a:r>
          </a:p>
          <a:p>
            <a:pPr algn="ctr"/>
            <a:r>
              <a:rPr lang="en-US" sz="2000" dirty="0">
                <a:latin typeface="Segoe UI Black" panose="020B0A02040204020203" pitchFamily="34" charset="0"/>
                <a:ea typeface="Segoe UI Black" panose="020B0A02040204020203" pitchFamily="34" charset="0"/>
              </a:rPr>
              <a:t>Semester 5 (S5)</a:t>
            </a:r>
          </a:p>
          <a:p>
            <a:pPr algn="ctr"/>
            <a:r>
              <a:rPr lang="en-US" sz="2000" dirty="0">
                <a:latin typeface="Segoe UI Black" panose="020B0A02040204020203" pitchFamily="34" charset="0"/>
                <a:ea typeface="Segoe UI Black" panose="020B0A02040204020203" pitchFamily="34" charset="0"/>
              </a:rPr>
              <a:t>College of Engineering Cherthala</a:t>
            </a:r>
          </a:p>
        </p:txBody>
      </p:sp>
    </p:spTree>
    <p:extLst>
      <p:ext uri="{BB962C8B-B14F-4D97-AF65-F5344CB8AC3E}">
        <p14:creationId xmlns:p14="http://schemas.microsoft.com/office/powerpoint/2010/main" val="2565684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9229B-32EA-FF9F-1E23-01A81ACE0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02E8EE1-967F-DE47-319F-29760162C3A5}"/>
              </a:ext>
            </a:extLst>
          </p:cNvPr>
          <p:cNvSpPr txBox="1"/>
          <p:nvPr/>
        </p:nvSpPr>
        <p:spPr>
          <a:xfrm>
            <a:off x="383769" y="451020"/>
            <a:ext cx="114244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CODE</a:t>
            </a:r>
          </a:p>
          <a:p>
            <a:pPr algn="ctr"/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index.js (backend)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Updation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 of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menu_items</a:t>
            </a: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B57239-C16A-3BC1-E7A2-E93B6F0F25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F06DE4-DE67-52EA-1FDB-06819AC660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8" t="7442" r="3148" b="6889"/>
          <a:stretch>
            <a:fillRect/>
          </a:stretch>
        </p:blipFill>
        <p:spPr>
          <a:xfrm>
            <a:off x="383769" y="1979257"/>
            <a:ext cx="11424460" cy="393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057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83B27-7461-73F8-4243-C4B826F74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29664DA-0E4F-67D9-6582-045C514E5F50}"/>
              </a:ext>
            </a:extLst>
          </p:cNvPr>
          <p:cNvSpPr txBox="1"/>
          <p:nvPr/>
        </p:nvSpPr>
        <p:spPr>
          <a:xfrm>
            <a:off x="383770" y="313780"/>
            <a:ext cx="114244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RESULTS</a:t>
            </a: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F79F4-234A-CEB8-EFDE-9DC734E73C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5BE0A2-45B6-0AD7-F6DE-9DC8BEE498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397000"/>
            <a:ext cx="4559300" cy="2564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756664-2A65-E3E1-5126-49940AD487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2" y="3695700"/>
            <a:ext cx="4559300" cy="25646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5C3BF2-9958-C820-DAD0-EC176DDF7D4F}"/>
              </a:ext>
            </a:extLst>
          </p:cNvPr>
          <p:cNvSpPr txBox="1"/>
          <p:nvPr/>
        </p:nvSpPr>
        <p:spPr>
          <a:xfrm>
            <a:off x="5702300" y="1881629"/>
            <a:ext cx="61059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u="sng" dirty="0">
                <a:latin typeface="Arial Black" panose="020B0A04020102020204" pitchFamily="34" charset="0"/>
                <a:ea typeface="Segoe UI Black" panose="020B0A02040204020203" pitchFamily="34" charset="0"/>
              </a:rPr>
              <a:t>Homepage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 – simple layout with CSS flexbox and relative/absolute positioning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E34F2A-28A7-2314-4364-41D6D1F07E38}"/>
              </a:ext>
            </a:extLst>
          </p:cNvPr>
          <p:cNvSpPr txBox="1"/>
          <p:nvPr/>
        </p:nvSpPr>
        <p:spPr>
          <a:xfrm>
            <a:off x="383770" y="4777948"/>
            <a:ext cx="6105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u="sng" dirty="0">
                <a:latin typeface="Arial Black" panose="020B0A04020102020204" pitchFamily="34" charset="0"/>
                <a:ea typeface="Segoe UI Black" panose="020B0A02040204020203" pitchFamily="34" charset="0"/>
              </a:rPr>
              <a:t>Login section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 with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glassmorphism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 UI design with simple inputs and button</a:t>
            </a:r>
          </a:p>
        </p:txBody>
      </p:sp>
    </p:spTree>
    <p:extLst>
      <p:ext uri="{BB962C8B-B14F-4D97-AF65-F5344CB8AC3E}">
        <p14:creationId xmlns:p14="http://schemas.microsoft.com/office/powerpoint/2010/main" val="3603178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284BB1-DB2F-7826-BB3B-CDD58AEB0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16AA0E-6E02-FDED-6345-0A8987D3AC9B}"/>
              </a:ext>
            </a:extLst>
          </p:cNvPr>
          <p:cNvSpPr txBox="1"/>
          <p:nvPr/>
        </p:nvSpPr>
        <p:spPr>
          <a:xfrm>
            <a:off x="383770" y="313780"/>
            <a:ext cx="114244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ADMIN HOMEPAGE</a:t>
            </a: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212597-4AE6-A045-600C-1BB5B4F372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713185-69CA-0958-39B3-B68092C03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1397000"/>
            <a:ext cx="4559299" cy="2564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12CFF4-9FC2-8040-1240-D7C359F29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8002" y="3695700"/>
            <a:ext cx="4559299" cy="25646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7F8847-D8C2-1854-0ADB-2756EDAE1326}"/>
              </a:ext>
            </a:extLst>
          </p:cNvPr>
          <p:cNvSpPr txBox="1"/>
          <p:nvPr/>
        </p:nvSpPr>
        <p:spPr>
          <a:xfrm>
            <a:off x="5702300" y="1881629"/>
            <a:ext cx="61059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Ability to modify all 5 tables’ data (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menu_items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 section shown in screenshot)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4E94F-B510-72DE-6701-2D3B999826AB}"/>
              </a:ext>
            </a:extLst>
          </p:cNvPr>
          <p:cNvSpPr txBox="1"/>
          <p:nvPr/>
        </p:nvSpPr>
        <p:spPr>
          <a:xfrm>
            <a:off x="383770" y="4777948"/>
            <a:ext cx="6105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Ability to manage different tables including reviews, orders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etc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09583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160592-DA27-63E6-431D-0FBCA8509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B2D6FE-3A97-D72A-D3FE-515EF2B332C8}"/>
              </a:ext>
            </a:extLst>
          </p:cNvPr>
          <p:cNvSpPr txBox="1"/>
          <p:nvPr/>
        </p:nvSpPr>
        <p:spPr>
          <a:xfrm>
            <a:off x="383770" y="313780"/>
            <a:ext cx="114244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CUSTOMER HOMEPAGE</a:t>
            </a: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15F349-A67A-0FFE-4D31-014E06B8FB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34B63C-3840-20C5-0130-64DA47C9A2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1397000"/>
            <a:ext cx="4559299" cy="25646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05F86C-55C0-99BC-6903-07AD526E6D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58002" y="3695700"/>
            <a:ext cx="4559299" cy="25646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BD069B-859A-0C4D-AC88-73A80A578DFC}"/>
              </a:ext>
            </a:extLst>
          </p:cNvPr>
          <p:cNvSpPr txBox="1"/>
          <p:nvPr/>
        </p:nvSpPr>
        <p:spPr>
          <a:xfrm>
            <a:off x="5702300" y="1881629"/>
            <a:ext cx="6105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Ability to view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menu_items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, select quantity and order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CF16F3-E8B1-398F-31AF-C3F7A389BDA2}"/>
              </a:ext>
            </a:extLst>
          </p:cNvPr>
          <p:cNvSpPr txBox="1"/>
          <p:nvPr/>
        </p:nvSpPr>
        <p:spPr>
          <a:xfrm>
            <a:off x="383770" y="4777948"/>
            <a:ext cx="6105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Ability to view and delete suborders</a:t>
            </a:r>
          </a:p>
        </p:txBody>
      </p:sp>
    </p:spTree>
    <p:extLst>
      <p:ext uri="{BB962C8B-B14F-4D97-AF65-F5344CB8AC3E}">
        <p14:creationId xmlns:p14="http://schemas.microsoft.com/office/powerpoint/2010/main" val="325473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089E3-9898-BDB7-BE2E-BFDEFC5F5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6E1088A-13D9-B75F-1437-DCD0B4D38FF1}"/>
              </a:ext>
            </a:extLst>
          </p:cNvPr>
          <p:cNvSpPr txBox="1"/>
          <p:nvPr/>
        </p:nvSpPr>
        <p:spPr>
          <a:xfrm>
            <a:off x="383770" y="1505396"/>
            <a:ext cx="1142446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CONCLUSION</a:t>
            </a:r>
          </a:p>
          <a:p>
            <a:pPr algn="ctr"/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A basic but diversely feature-rich web app with vast technologies used for management of 5 tables with data consistency and objective to improve customer/admin experience in restaurant management system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Technologies learned – ReactJS, React Router, React DOM, NodeJS,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ExpressJS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, MySQL, CORS,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Nodemon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, SQL Triggers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Possible improvements – adding proper authentication with security, adding more options for table modifications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D77155-5A23-060F-BF59-8117CABF06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0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2D50D-992F-5156-259F-555B3D68A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A8D9A29-1A6B-8182-D9BE-56B6A08760B8}"/>
              </a:ext>
            </a:extLst>
          </p:cNvPr>
          <p:cNvSpPr txBox="1"/>
          <p:nvPr/>
        </p:nvSpPr>
        <p:spPr>
          <a:xfrm>
            <a:off x="383770" y="1320730"/>
            <a:ext cx="1142446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INDEX</a:t>
            </a:r>
          </a:p>
          <a:p>
            <a:pPr algn="ctr"/>
            <a:endParaRPr lang="en-US" sz="44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algn="ctr"/>
            <a:r>
              <a:rPr lang="en-US" sz="3600" dirty="0">
                <a:latin typeface="Arial Black" panose="020B0A04020102020204" pitchFamily="34" charset="0"/>
                <a:ea typeface="Segoe UI Black" panose="020B0A02040204020203" pitchFamily="34" charset="0"/>
              </a:rPr>
              <a:t>1. </a:t>
            </a:r>
            <a:r>
              <a:rPr lang="fr-FR" sz="3600" dirty="0">
                <a:latin typeface="Arial Black" panose="020B0A04020102020204" pitchFamily="34" charset="0"/>
                <a:ea typeface="Segoe UI Black" panose="020B0A02040204020203" pitchFamily="34" charset="0"/>
              </a:rPr>
              <a:t>Introduction</a:t>
            </a:r>
          </a:p>
          <a:p>
            <a:pPr algn="ctr"/>
            <a:r>
              <a:rPr lang="fr-FR" sz="3600" dirty="0">
                <a:latin typeface="Arial Black" panose="020B0A04020102020204" pitchFamily="34" charset="0"/>
                <a:ea typeface="Segoe UI Black" panose="020B0A02040204020203" pitchFamily="34" charset="0"/>
              </a:rPr>
              <a:t>2. </a:t>
            </a:r>
            <a:r>
              <a:rPr lang="fr-FR" sz="36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Implementation</a:t>
            </a:r>
            <a:endParaRPr lang="fr-FR" sz="36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algn="ctr"/>
            <a:r>
              <a:rPr lang="fr-FR" sz="3600" dirty="0">
                <a:latin typeface="Arial Black" panose="020B0A04020102020204" pitchFamily="34" charset="0"/>
                <a:ea typeface="Segoe UI Black" panose="020B0A02040204020203" pitchFamily="34" charset="0"/>
              </a:rPr>
              <a:t>3. Code</a:t>
            </a:r>
          </a:p>
          <a:p>
            <a:pPr algn="ctr"/>
            <a:r>
              <a:rPr lang="fr-FR" sz="3600" dirty="0">
                <a:latin typeface="Arial Black" panose="020B0A04020102020204" pitchFamily="34" charset="0"/>
                <a:ea typeface="Segoe UI Black" panose="020B0A02040204020203" pitchFamily="34" charset="0"/>
              </a:rPr>
              <a:t>4. </a:t>
            </a:r>
            <a:r>
              <a:rPr lang="fr-FR" sz="36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Results</a:t>
            </a:r>
            <a:endParaRPr lang="fr-FR" sz="36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algn="ctr"/>
            <a:r>
              <a:rPr lang="fr-FR" sz="3600" dirty="0">
                <a:latin typeface="Arial Black" panose="020B0A04020102020204" pitchFamily="34" charset="0"/>
                <a:ea typeface="Segoe UI Black" panose="020B0A02040204020203" pitchFamily="34" charset="0"/>
              </a:rPr>
              <a:t>5. Conclusion</a:t>
            </a:r>
            <a:endParaRPr lang="en-US" sz="36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325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536DE-E5EA-4D18-720D-305FAC46E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93A982-AB31-B415-E5AA-6DB92E57AAC9}"/>
              </a:ext>
            </a:extLst>
          </p:cNvPr>
          <p:cNvSpPr txBox="1"/>
          <p:nvPr/>
        </p:nvSpPr>
        <p:spPr>
          <a:xfrm>
            <a:off x="383770" y="520511"/>
            <a:ext cx="11424460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INTRODUCTION</a:t>
            </a:r>
          </a:p>
          <a:p>
            <a:pPr algn="ctr"/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EatWise</a:t>
            </a:r>
            <a:r>
              <a:rPr lang="en-US" sz="2200" dirty="0">
                <a:latin typeface="Arial Black" panose="020B0A04020102020204" pitchFamily="34" charset="0"/>
                <a:ea typeface="Segoe UI Black" panose="020B0A02040204020203" pitchFamily="34" charset="0"/>
              </a:rPr>
              <a:t> is a small restaurant management application to demonstrate relational database design, CRUD operations, and use of triggers to maintain derived/calculated columns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2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latin typeface="Arial Black" panose="020B0A04020102020204" pitchFamily="34" charset="0"/>
                <a:ea typeface="Segoe UI Black" panose="020B0A02040204020203" pitchFamily="34" charset="0"/>
              </a:rPr>
              <a:t>Objective: to simplify the process of restaurant management (order/suborder/review/menu/customer handling) and improve its efficiency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2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latin typeface="Arial Black" panose="020B0A04020102020204" pitchFamily="34" charset="0"/>
                <a:ea typeface="Segoe UI Black" panose="020B0A02040204020203" pitchFamily="34" charset="0"/>
              </a:rPr>
              <a:t>Tools and technologies used =&gt; ReactJS (HTML, CSS, JavaScript, JSX), </a:t>
            </a:r>
            <a:r>
              <a:rPr lang="en-US" sz="22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ExpressJS</a:t>
            </a:r>
            <a:r>
              <a:rPr lang="en-US" sz="2200" dirty="0">
                <a:latin typeface="Arial Black" panose="020B0A04020102020204" pitchFamily="34" charset="0"/>
                <a:ea typeface="Segoe UI Black" panose="020B0A02040204020203" pitchFamily="34" charset="0"/>
              </a:rPr>
              <a:t> (NodeJS), MySQL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2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200" dirty="0">
                <a:latin typeface="Arial Black" panose="020B0A04020102020204" pitchFamily="34" charset="0"/>
                <a:ea typeface="Segoe UI Black" panose="020B0A02040204020203" pitchFamily="34" charset="0"/>
              </a:rPr>
              <a:t>Purpose/motivation: to alleviate hassles like mixing up of orders, incorrect cash calculations, outdated menu items and other such issues in restaurants</a:t>
            </a:r>
          </a:p>
        </p:txBody>
      </p:sp>
    </p:spTree>
    <p:extLst>
      <p:ext uri="{BB962C8B-B14F-4D97-AF65-F5344CB8AC3E}">
        <p14:creationId xmlns:p14="http://schemas.microsoft.com/office/powerpoint/2010/main" val="651194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A2B6C8-114C-4EF6-6389-084108C5DA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3BFCEE-D4EE-822A-4719-5247BC9BEC2D}"/>
              </a:ext>
            </a:extLst>
          </p:cNvPr>
          <p:cNvSpPr txBox="1"/>
          <p:nvPr/>
        </p:nvSpPr>
        <p:spPr>
          <a:xfrm>
            <a:off x="383770" y="386308"/>
            <a:ext cx="114244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IMPLEMENTATION</a:t>
            </a:r>
          </a:p>
          <a:p>
            <a:pPr algn="ctr"/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 A simple client-server restaurant management app: ReactJS frontend  communicating with an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ExpressJS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 backend using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axios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/CORS to manage menu, orders, users, reviews with CRUD flows and role-based homepages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algn="ctr"/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MODULES</a:t>
            </a:r>
          </a:p>
          <a:p>
            <a:pPr marL="457200" indent="-457200" algn="ctr">
              <a:buAutoNum type="arabicPeriod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Frontend -&gt; App, Homepage, Hero, Login, Review, Credits,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AdminLanding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,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CustomerLanding</a:t>
            </a: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457200" indent="-457200" algn="ctr">
              <a:buAutoNum type="arabicPeriod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Backend -&gt; index.js (single backend file)</a:t>
            </a:r>
          </a:p>
          <a:p>
            <a:pPr marL="457200" indent="-457200" algn="ctr">
              <a:buAutoNum type="arabicPeriod"/>
            </a:pP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User roles – Customer and Admin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404863-FBBF-3586-633D-9442BCF165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25005C-B9FF-2229-497F-169CC753F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836" y="4541292"/>
            <a:ext cx="7716327" cy="173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865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558D5-6908-30A0-1C82-425A28B9F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6599F9D-1AA7-559F-4317-3DB5B8002707}"/>
              </a:ext>
            </a:extLst>
          </p:cNvPr>
          <p:cNvSpPr txBox="1"/>
          <p:nvPr/>
        </p:nvSpPr>
        <p:spPr>
          <a:xfrm>
            <a:off x="383770" y="568445"/>
            <a:ext cx="114244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USE CASE DIAGRAM</a:t>
            </a:r>
          </a:p>
          <a:p>
            <a:pPr algn="ctr"/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Customer =&gt; view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menu_items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, create suborders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Admin =&gt; manage all 5 tables with create/retrieve/update/delete (CRUD)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C042842-2287-B654-164B-34C375A3C0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B66A2C-7A47-3037-417D-D8617CEF2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682" y="2755784"/>
            <a:ext cx="3963483" cy="32675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0A9335-B8D2-BBA2-AC13-8D88FC136E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736" y="2489567"/>
            <a:ext cx="3762114" cy="379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442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188BC-C48E-E5AC-149D-F0BE2F264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0F9754-2EDA-2B18-D82D-4A7D500EF509}"/>
              </a:ext>
            </a:extLst>
          </p:cNvPr>
          <p:cNvSpPr txBox="1"/>
          <p:nvPr/>
        </p:nvSpPr>
        <p:spPr>
          <a:xfrm>
            <a:off x="383770" y="474913"/>
            <a:ext cx="114244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SEQUENCE DIAGRAM</a:t>
            </a:r>
          </a:p>
          <a:p>
            <a:pPr algn="ctr"/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Customer =&gt; view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menu_items</a:t>
            </a: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, create suborders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Admin =&gt; manage all 5 tables with create/retrieve/update/delete (CRUD)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7D004E-A22B-0140-E195-8973558366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CCAEB0-BC57-74D7-4758-1DDE0840F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655" y="2342239"/>
            <a:ext cx="3981690" cy="40408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1C1B62-6DBA-CD66-3D86-BE8FEFCE8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655" y="2342239"/>
            <a:ext cx="3981691" cy="404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51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3281C-6040-7C8B-073E-5EC7E5F3E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1FF76C-9E00-0EA1-8511-0BA0845ECEC7}"/>
              </a:ext>
            </a:extLst>
          </p:cNvPr>
          <p:cNvSpPr txBox="1"/>
          <p:nvPr/>
        </p:nvSpPr>
        <p:spPr>
          <a:xfrm>
            <a:off x="383769" y="148557"/>
            <a:ext cx="114244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ER DIAGRAM</a:t>
            </a: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9B806C3-378B-A2F9-B844-AC482B1215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11FAA1-4DB0-BD45-28C0-E83EC0852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302" y="917998"/>
            <a:ext cx="8217394" cy="572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73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413982-D30E-9264-A4C4-4D5AF0A7AA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1658378-9AAA-C175-A68D-9680BE3E1010}"/>
              </a:ext>
            </a:extLst>
          </p:cNvPr>
          <p:cNvSpPr txBox="1"/>
          <p:nvPr/>
        </p:nvSpPr>
        <p:spPr>
          <a:xfrm>
            <a:off x="383769" y="292270"/>
            <a:ext cx="114244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CODE</a:t>
            </a:r>
          </a:p>
          <a:p>
            <a:pPr algn="ctr"/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index.js (backend)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5C59D3A-783B-B9E8-3D73-DB0ACAE77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DDDDCB-0456-7A7A-ED34-458B7D85E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8" t="7104" r="3148" b="7570"/>
          <a:stretch>
            <a:fillRect/>
          </a:stretch>
        </p:blipFill>
        <p:spPr>
          <a:xfrm>
            <a:off x="383769" y="1661757"/>
            <a:ext cx="11424460" cy="469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826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3EED2-6A98-9FDB-2DC4-FD12BD3EC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54EEBA-D4C9-00E2-39F6-94B0ACC53E4B}"/>
              </a:ext>
            </a:extLst>
          </p:cNvPr>
          <p:cNvSpPr txBox="1"/>
          <p:nvPr/>
        </p:nvSpPr>
        <p:spPr>
          <a:xfrm>
            <a:off x="383769" y="292270"/>
            <a:ext cx="114244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Black" panose="020B0A04020102020204" pitchFamily="34" charset="0"/>
                <a:ea typeface="Segoe UI Black" panose="020B0A02040204020203" pitchFamily="34" charset="0"/>
              </a:rPr>
              <a:t>CODE</a:t>
            </a:r>
          </a:p>
          <a:p>
            <a:pPr algn="ctr"/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index.js (backend)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000" dirty="0">
                <a:latin typeface="Arial Black" panose="020B0A04020102020204" pitchFamily="34" charset="0"/>
                <a:ea typeface="Segoe UI Black" panose="020B0A02040204020203" pitchFamily="34" charset="0"/>
              </a:rPr>
              <a:t>Creation of table </a:t>
            </a:r>
            <a:r>
              <a:rPr lang="en-US" sz="2000" dirty="0" err="1">
                <a:latin typeface="Arial Black" panose="020B0A04020102020204" pitchFamily="34" charset="0"/>
                <a:ea typeface="Segoe UI Black" panose="020B0A02040204020203" pitchFamily="34" charset="0"/>
              </a:rPr>
              <a:t>menu_items</a:t>
            </a:r>
            <a:endParaRPr lang="en-US" sz="2000" dirty="0">
              <a:latin typeface="Arial Black" panose="020B0A04020102020204" pitchFamily="34" charset="0"/>
              <a:ea typeface="Segoe UI Black" panose="020B0A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CB9E554-1A19-6DED-E1F7-5EE8FF36BC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E1DE14-C517-70C7-5100-AF329902C2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1" t="9883" r="4583" b="10625"/>
          <a:stretch>
            <a:fillRect/>
          </a:stretch>
        </p:blipFill>
        <p:spPr>
          <a:xfrm>
            <a:off x="571499" y="1826857"/>
            <a:ext cx="11049000" cy="433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079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466</Words>
  <Application>Microsoft Office PowerPoint</Application>
  <PresentationFormat>Widescreen</PresentationFormat>
  <Paragraphs>69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Segoe UI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Aravind Anirudh</dc:creator>
  <cp:lastModifiedBy>Aravind Anirudh</cp:lastModifiedBy>
  <cp:revision>118</cp:revision>
  <dcterms:created xsi:type="dcterms:W3CDTF">2025-10-22T13:34:31Z</dcterms:created>
  <dcterms:modified xsi:type="dcterms:W3CDTF">2025-10-22T16:54:30Z</dcterms:modified>
</cp:coreProperties>
</file>

<file path=docProps/thumbnail.jpeg>
</file>